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388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-702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AF68F-D6F6-453A-AFDF-B4BA467DA13F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68AD1-382E-4A02-A3FD-401B746A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jp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gif"/><Relationship Id="rId15" Type="http://schemas.openxmlformats.org/officeDocument/2006/relationships/image" Target="../media/image39.png"/><Relationship Id="rId10" Type="http://schemas.microsoft.com/office/2007/relationships/hdphoto" Target="../media/hdphoto1.wdp"/><Relationship Id="rId4" Type="http://schemas.openxmlformats.org/officeDocument/2006/relationships/image" Target="../media/image29.gif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toshiba\Desktop\GSystem\henhatching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86" y="4215854"/>
            <a:ext cx="3852862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toshiba\Desktop\GSystem\egglaying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17" y="3801147"/>
            <a:ext cx="4148138" cy="333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3370344"/>
            <a:ext cx="12192000" cy="845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722516"/>
            <a:ext cx="12192000" cy="135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4" y="5131457"/>
            <a:ext cx="2316485" cy="1591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17" y="2216361"/>
            <a:ext cx="7988631" cy="199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17" y="1705971"/>
            <a:ext cx="7988631" cy="25098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16" y="2216363"/>
            <a:ext cx="1597726" cy="19994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042" y="2216330"/>
            <a:ext cx="1597726" cy="19994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69" y="2216330"/>
            <a:ext cx="1597726" cy="1999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495" y="2216363"/>
            <a:ext cx="1597726" cy="1999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222" y="2216363"/>
            <a:ext cx="1597726" cy="1999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22" y="2884374"/>
            <a:ext cx="2438405" cy="307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73" y="3524535"/>
            <a:ext cx="1926340" cy="3078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05" y="5131456"/>
            <a:ext cx="2316485" cy="15910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05" y="4294685"/>
            <a:ext cx="6797054" cy="6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3" y="2303708"/>
            <a:ext cx="2844785" cy="355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2980942"/>
            <a:ext cx="7592020" cy="362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3411983"/>
            <a:ext cx="7699367" cy="359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3842265"/>
            <a:ext cx="6981253" cy="758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4723569"/>
            <a:ext cx="5308121" cy="362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5166208"/>
            <a:ext cx="3475820" cy="344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6" y="5595120"/>
            <a:ext cx="2132133" cy="3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2108212"/>
            <a:ext cx="9311555" cy="358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2585764"/>
            <a:ext cx="9067583" cy="358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3047547"/>
            <a:ext cx="8331974" cy="735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3951953"/>
            <a:ext cx="2498853" cy="288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4422375"/>
            <a:ext cx="7411538" cy="8021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" y="5336648"/>
            <a:ext cx="7962321" cy="8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2198025"/>
            <a:ext cx="6667708" cy="361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2748882"/>
            <a:ext cx="3852288" cy="284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3205050"/>
            <a:ext cx="3815389" cy="2841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3674652"/>
            <a:ext cx="3527576" cy="354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4190094"/>
            <a:ext cx="6033039" cy="361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4691820"/>
            <a:ext cx="8354007" cy="402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5237606"/>
            <a:ext cx="7601262" cy="4022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" y="5806253"/>
            <a:ext cx="6202775" cy="346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10" y="2815625"/>
            <a:ext cx="2934294" cy="29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C:\Users\toshiba\Desktop\GSystem\System_PPT\569238f0a881afcb1b55dc512f9bccf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15" y="1241425"/>
            <a:ext cx="4968875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9" y="2278657"/>
            <a:ext cx="3440968" cy="39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8" y="2860052"/>
            <a:ext cx="4491845" cy="8843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58" y="3988574"/>
            <a:ext cx="4751153" cy="97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5" descr="C:\Users\toshiba\Desktop\GSystem\malesilhouettewalk4_by_mokuu-d6t301x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803" y="1625953"/>
            <a:ext cx="8506551" cy="547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12" y="4450291"/>
            <a:ext cx="618745" cy="15209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426" y="4843484"/>
            <a:ext cx="627889" cy="1127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42" y="1489472"/>
            <a:ext cx="5754515" cy="4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2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6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4" descr="C:\Users\toshiba\Desktop\GSystem\System_PPT\07395b9eaa9edb98ca2e5f24429721f4_business-network-business-recruitment-animated-clipart_600-4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78" y="2033515"/>
            <a:ext cx="8454844" cy="482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2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2" descr="C:\Users\toshiba\Desktop\GSystem\gold min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00" y="633203"/>
            <a:ext cx="655320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1578545"/>
            <a:ext cx="8422996" cy="937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2373926"/>
            <a:ext cx="8422996" cy="937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3175202"/>
            <a:ext cx="8422996" cy="937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3976478"/>
            <a:ext cx="8422996" cy="937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62" y="4777754"/>
            <a:ext cx="8422996" cy="93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1977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Recruiting dialogue</dc:title>
  <dc:creator>GENUINE WORLD FST LL</dc:creator>
  <cp:lastModifiedBy>user</cp:lastModifiedBy>
  <cp:revision>86</cp:revision>
  <dcterms:created xsi:type="dcterms:W3CDTF">2017-02-05T10:36:45Z</dcterms:created>
  <dcterms:modified xsi:type="dcterms:W3CDTF">2020-05-12T11:01:28Z</dcterms:modified>
</cp:coreProperties>
</file>